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74" r:id="rId4"/>
    <p:sldId id="258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3E30B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2DCC1-5A5D-4821-BE97-41F0BCFB66AF}" v="27" dt="2025-11-23T17:02:55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9" d="100"/>
          <a:sy n="59" d="100"/>
        </p:scale>
        <p:origin x="272" y="-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F3051-6B96-494E-AC35-66512B883267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C70BD-96B4-464B-9BFC-53B9E87659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72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91137-5CD0-9785-B18F-998A7F241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C830EB-12B6-6B88-D4C7-39BEC42C6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CA08A7-4B3F-0809-41D1-52976828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3856-635B-4B9E-818E-30AB4276728E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19A32-A995-12B4-A418-7B4C115B0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0849ED-429E-DC6D-7B7F-3562320F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34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47152-A8A4-28AB-CB08-24A9F543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55B203-7BE2-FA96-F749-D75BA6517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EAC565-FB85-193C-8947-B92B8A15D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301C-6263-4F73-8CBB-B5BCF17A3703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28D7A8-D0A6-F53B-3BD2-B2C822F0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7A9277-12F4-CDE9-3B32-0E78ED9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932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F856537-D059-9076-D8D7-17E24533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C2A07D-B898-D640-4752-1B84DA9DB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7117FA-93E5-777A-8DB9-28BFB4CD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6084-CE8B-412A-A90D-E1F574158B7D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94810B-143C-7365-B09B-26AC0411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7F3FCF-DD2B-E1F5-6425-AAE79ABA3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43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C4522-30EA-919F-99BF-51054F3D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E5F692-F207-F3B3-AD78-D35E361EB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7C8897-F406-01DB-5EC9-CB2B4F36A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0E2B-5BAC-48E3-9FAA-F4C5C4358304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CEFDA2-0673-3AA8-AFA0-3B789161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2FC59E-0C04-5380-3A68-B32628B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725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825F3-5393-949F-CB05-3492AD1B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357BB8-2A8A-2AD8-02DF-48DF713E6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3902B-D990-EB97-06E3-1ECE05D08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4059-1029-4D8A-BB16-9155F0CD7BE1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6298AD-3668-A41F-6C31-F0248D84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DA446-588C-D1ED-AB71-BF531437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55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11C8C-1D22-1C1B-BA63-66D1CBEF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258245-47AE-EC52-0C55-8B5F52DE8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779AAA-7581-5C63-63DA-E4AD5BAC3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2D730F-33E4-80C9-D3F3-FC7F66EA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A1219-6935-4F13-9A6E-2D96A3830CC0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054941-AA7A-2668-3B0E-2AE1AD65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75B406-EAAA-976E-51F2-C3AEBAB7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5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14003-3D8D-9103-CBF6-CDD37CEF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165C2F-FD64-EE1B-165C-FFDD16E08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3BF471-3FA1-79F2-018F-BF25750DB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41F4E87-47F6-AF0E-AFA1-6F4720220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B29B7A2-414A-F425-6705-29003EA62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ABCF78-6434-5063-D890-C22EC1B5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724C-A69F-49FA-9EFF-669796A789F5}" type="datetime1">
              <a:rPr lang="fr-FR" smtClean="0"/>
              <a:t>23/11/2025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DF7A96-B59E-48AA-EDD8-4E6E03C1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AC68BA6-13C3-2AD7-F86F-596BBA2B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89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0B5F0-AFCD-8C66-14C4-4320F157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474D86E-1CFE-8EE9-E734-017C759FD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F062D-77F1-43FB-B482-FBD06203F5F5}" type="datetime1">
              <a:rPr lang="fr-FR" smtClean="0"/>
              <a:t>23/11/2025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DCA5FA-187F-557B-CC6A-A6F256B2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B02053-FB83-AADE-F660-47295FD2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09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DE1D0FC-25E5-D7B2-C408-A0C80E57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9E14-A30F-4173-AB97-14B0E0444764}" type="datetime1">
              <a:rPr lang="fr-FR" smtClean="0"/>
              <a:t>23/11/2025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24BD103-5520-3D89-95F1-4748642C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045A30-6129-070D-750F-5EFCB213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38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383D91-BDC4-A591-6F58-B031D903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4AC424-9087-FA06-7002-9F25EC49C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E6499D-61FC-7D09-400A-67C7E4F96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809BA2-5893-DFB1-8361-2A5F1721B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D81B-0DB4-451A-BE32-832B22C0F454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3D3B18-4972-ED41-9D6B-6C9C555C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192876-C613-58D1-4DA6-08BAD8CB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686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E66CF2-2A56-C961-CF67-26C2FC5B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065A450-CFCD-6057-8DE5-F3DC9A22D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45E5BE-1175-DB8B-4B63-6F30D0BC9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1D4A2D-6174-B48E-8DAB-2FC9F0D0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5579-E7C5-4AEA-B1AC-39613E5289CE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7C8540-F15C-04B2-6F69-1F45F6E5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861CBF-8E73-048D-B029-DBA10E9B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22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B09BB3B-B698-6ABF-3935-5BD5310B3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EB3C80-4D37-46D5-7CCD-C42C55D77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910BA5-8537-A728-4DB8-840A92B6E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71FB01-2704-4E37-A923-99417DDD5907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E0A418-C230-D3C8-14B2-0C4B76833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C1F4A0-42EB-3797-9970-CB5896B51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6E30DE-AFCF-4EFC-9A44-D181C72E4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4470AC-31F0-6A47-117B-84FC4CDDF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A75819-4C1F-B030-B372-CC5A6B142E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2CC50209-43CD-3A82-0C36-25DE61CE39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F5AA11-E0DD-0F6E-555D-217F48C660EF}"/>
              </a:ext>
            </a:extLst>
          </p:cNvPr>
          <p:cNvSpPr/>
          <p:nvPr/>
        </p:nvSpPr>
        <p:spPr>
          <a:xfrm>
            <a:off x="9569884" y="5735637"/>
            <a:ext cx="2467627" cy="9992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LABED Rayene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GIT Yanis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GUIRADO Jean Pierre</a:t>
            </a:r>
          </a:p>
        </p:txBody>
      </p:sp>
      <p:pic>
        <p:nvPicPr>
          <p:cNvPr id="14" name="Image 13" descr="Une image contenant Graphique, capture d’écran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AC9D8DC1-0E32-208C-8BA0-8FC859019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294" y="808380"/>
            <a:ext cx="14894901" cy="12602638"/>
          </a:xfrm>
          <a:prstGeom prst="rect">
            <a:avLst/>
          </a:prstGeom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6508D78D-BDB7-5965-5AD8-38383C34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36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3A50B790-703A-DCBE-7A38-85CC70F67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30DE-AFCF-4EFC-9A44-D181C72E491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46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71C6E-00C4-C2A2-F9D8-9DDB1F99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9BA06-9F4F-4822-19D7-C2E9EC4F3F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8087BD-D13A-77F6-1463-4645E3C4EC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D9C63AC2-5548-6D78-E3BB-70715BDDAC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2FB7628A-07C7-5C10-72B5-8D20EF1A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10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FC1EB3BD-C355-1D87-E3CE-9EC36817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FD466D4-2553-108E-F425-3DCA5BC1F1A1}"/>
              </a:ext>
            </a:extLst>
          </p:cNvPr>
          <p:cNvSpPr/>
          <p:nvPr/>
        </p:nvSpPr>
        <p:spPr>
          <a:xfrm>
            <a:off x="2941279" y="1790884"/>
            <a:ext cx="7371121" cy="344133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    déploiement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5584C6F-8B03-E648-CD4A-4225CC52F362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12" name="Image 11" descr="Une image contenant animation japonaise, dessin humoristique, manga, fiction&#10;&#10;Le contenu généré par l’IA peut être incorrect.">
            <a:extLst>
              <a:ext uri="{FF2B5EF4-FFF2-40B4-BE49-F238E27FC236}">
                <a16:creationId xmlns:a16="http://schemas.microsoft.com/office/drawing/2014/main" id="{A7646726-55C6-691C-2A61-E8FF7AC98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79" y="1790884"/>
            <a:ext cx="3441333" cy="3441333"/>
          </a:xfrm>
          <a:prstGeom prst="rect">
            <a:avLst/>
          </a:prstGeom>
        </p:spPr>
      </p:pic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FEAFD7B5-B9E3-7114-6E50-A51CADE0E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51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5F9A9-494E-CFE4-D4DF-1C61F3C4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53C08F-40E7-6BFC-F286-6B0CB8B4B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31F757-334C-7A69-D461-97F0CC515E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8FD4FAE5-2251-B6C1-D353-E3045BD9F8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87B97E36-B957-0C0F-765F-76EEA921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>
                <a:solidFill>
                  <a:prstClr val="white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11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8EEC305E-E2F5-2F82-AF6F-36769FCA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CE7C355-3084-7B1C-1E45-0D66575E0CFD}"/>
              </a:ext>
            </a:extLst>
          </p:cNvPr>
          <p:cNvSpPr/>
          <p:nvPr/>
        </p:nvSpPr>
        <p:spPr>
          <a:xfrm>
            <a:off x="3835578" y="135122"/>
            <a:ext cx="5062948" cy="165576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déploiement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0EE1-A8F3-BA6F-B245-48F82FE6A986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12" name="Image 11" descr="Une image contenant animation japonaise, dessin humoristique, manga, fiction&#10;&#10;Le contenu généré par l’IA peut être incorrect.">
            <a:extLst>
              <a:ext uri="{FF2B5EF4-FFF2-40B4-BE49-F238E27FC236}">
                <a16:creationId xmlns:a16="http://schemas.microsoft.com/office/drawing/2014/main" id="{04B563D9-ED34-B42F-2686-EB60B0B22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578" y="135122"/>
            <a:ext cx="1684430" cy="1684430"/>
          </a:xfrm>
          <a:prstGeom prst="rect">
            <a:avLst/>
          </a:prstGeom>
        </p:spPr>
      </p:pic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65732170-9044-BD3C-5011-86F4A8223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BEC5F91-DC3F-BC00-6D84-9037942CFF69}"/>
              </a:ext>
            </a:extLst>
          </p:cNvPr>
          <p:cNvSpPr/>
          <p:nvPr/>
        </p:nvSpPr>
        <p:spPr>
          <a:xfrm>
            <a:off x="939800" y="2297606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2BA1A40-384E-0E46-5D6A-4D7673C65914}"/>
              </a:ext>
            </a:extLst>
          </p:cNvPr>
          <p:cNvSpPr/>
          <p:nvPr/>
        </p:nvSpPr>
        <p:spPr>
          <a:xfrm>
            <a:off x="8483600" y="4827482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chemeClr val="tx1"/>
                </a:solidFill>
              </a:rPr>
              <a:t>       </a:t>
            </a:r>
            <a:r>
              <a:rPr lang="fr-FR" sz="2800" b="1" dirty="0" err="1">
                <a:solidFill>
                  <a:schemeClr val="tx1"/>
                </a:solidFill>
              </a:rPr>
              <a:t>sticky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A5AFB98-52E9-4E21-3FE0-73DFD9E27DA0}"/>
              </a:ext>
            </a:extLst>
          </p:cNvPr>
          <p:cNvSpPr/>
          <p:nvPr/>
        </p:nvSpPr>
        <p:spPr>
          <a:xfrm>
            <a:off x="4470400" y="4780650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chemeClr val="tx1"/>
                </a:solidFill>
              </a:rPr>
              <a:t>responsive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568E86C-B5E4-5D05-B248-8CA1B9DD900D}"/>
              </a:ext>
            </a:extLst>
          </p:cNvPr>
          <p:cNvSpPr/>
          <p:nvPr/>
        </p:nvSpPr>
        <p:spPr>
          <a:xfrm>
            <a:off x="4470400" y="2262532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     </a:t>
            </a:r>
            <a:r>
              <a:rPr lang="fr-FR" sz="2400" b="1" dirty="0">
                <a:solidFill>
                  <a:schemeClr val="tx1"/>
                </a:solidFill>
              </a:rPr>
              <a:t>Animation 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B5883A1-7734-E836-FB70-AAF6F4F2BE3A}"/>
              </a:ext>
            </a:extLst>
          </p:cNvPr>
          <p:cNvSpPr/>
          <p:nvPr/>
        </p:nvSpPr>
        <p:spPr>
          <a:xfrm>
            <a:off x="8327460" y="2270125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chemeClr val="tx1"/>
                </a:solidFill>
              </a:rPr>
              <a:t>         </a:t>
            </a:r>
            <a:r>
              <a:rPr lang="fr-FR" sz="2800" b="1" dirty="0" err="1">
                <a:solidFill>
                  <a:schemeClr val="tx1"/>
                </a:solidFill>
              </a:rPr>
              <a:t>hover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F7D0E9D-D71E-1187-9590-C4127B9F7D2F}"/>
              </a:ext>
            </a:extLst>
          </p:cNvPr>
          <p:cNvSpPr/>
          <p:nvPr/>
        </p:nvSpPr>
        <p:spPr>
          <a:xfrm>
            <a:off x="889000" y="4835262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chemeClr val="tx1"/>
                </a:solidFill>
              </a:rPr>
              <a:t>    Flex box </a:t>
            </a:r>
          </a:p>
        </p:txBody>
      </p:sp>
      <p:pic>
        <p:nvPicPr>
          <p:cNvPr id="19" name="Image 18" descr="Une image contenant chat, croquis, clipart, art&#10;&#10;Le contenu généré par l’IA peut être incorrect.">
            <a:extLst>
              <a:ext uri="{FF2B5EF4-FFF2-40B4-BE49-F238E27FC236}">
                <a16:creationId xmlns:a16="http://schemas.microsoft.com/office/drawing/2014/main" id="{B6B96179-590B-F12A-8A7D-E972DE5CD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18" y="4744918"/>
            <a:ext cx="1274106" cy="1485999"/>
          </a:xfrm>
          <a:prstGeom prst="rect">
            <a:avLst/>
          </a:prstGeom>
        </p:spPr>
      </p:pic>
      <p:pic>
        <p:nvPicPr>
          <p:cNvPr id="22" name="Image 21" descr="Une image contenant dessin humoristique, clipart, Dessin animé, Animation&#10;&#10;Le contenu généré par l’IA peut être incorrect.">
            <a:extLst>
              <a:ext uri="{FF2B5EF4-FFF2-40B4-BE49-F238E27FC236}">
                <a16:creationId xmlns:a16="http://schemas.microsoft.com/office/drawing/2014/main" id="{34E6611C-6093-A386-E8D4-668E99548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962" y="2270125"/>
            <a:ext cx="1340838" cy="1340838"/>
          </a:xfrm>
          <a:prstGeom prst="rect">
            <a:avLst/>
          </a:prstGeom>
        </p:spPr>
      </p:pic>
      <p:pic>
        <p:nvPicPr>
          <p:cNvPr id="24" name="Image 2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B15311CD-6317-B37B-3A43-D4ED83DAA0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34" y="2233865"/>
            <a:ext cx="1285876" cy="1285876"/>
          </a:xfrm>
          <a:prstGeom prst="rect">
            <a:avLst/>
          </a:prstGeom>
        </p:spPr>
      </p:pic>
      <p:pic>
        <p:nvPicPr>
          <p:cNvPr id="26" name="Image 25" descr="Une image contenant dessin humoristique, Personnage de fiction, Dessin animé, Animation&#10;&#10;Le contenu généré par l’IA peut être incorrect.">
            <a:extLst>
              <a:ext uri="{FF2B5EF4-FFF2-40B4-BE49-F238E27FC236}">
                <a16:creationId xmlns:a16="http://schemas.microsoft.com/office/drawing/2014/main" id="{A31E128B-F595-C74A-7F74-3B9E99429C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00" y="2180087"/>
            <a:ext cx="1340838" cy="1340838"/>
          </a:xfrm>
          <a:prstGeom prst="rect">
            <a:avLst/>
          </a:prstGeom>
        </p:spPr>
      </p:pic>
      <p:pic>
        <p:nvPicPr>
          <p:cNvPr id="30" name="Image 29" descr="Une image contenant chat, clipart, dessin, illustration&#10;&#10;Le contenu généré par l’IA peut être incorrect.">
            <a:extLst>
              <a:ext uri="{FF2B5EF4-FFF2-40B4-BE49-F238E27FC236}">
                <a16:creationId xmlns:a16="http://schemas.microsoft.com/office/drawing/2014/main" id="{13EFA81C-F786-4D4D-5E04-BFC2BF1F5F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4724137"/>
            <a:ext cx="1397000" cy="1397000"/>
          </a:xfrm>
          <a:prstGeom prst="rect">
            <a:avLst/>
          </a:prstGeom>
        </p:spPr>
      </p:pic>
      <p:pic>
        <p:nvPicPr>
          <p:cNvPr id="32" name="Image 31" descr="Une image contenant Dessin animé, clipart, illustratio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81498D3-FE8E-7C86-9797-07709CB19F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990" y="4565841"/>
            <a:ext cx="1183810" cy="1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0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77756-5EA3-4E7C-2D07-00B33137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418C33-CF76-4B27-89C3-B9B1BF493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C4DAD8F-5AF9-91AD-73A0-4B8263EA2C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55AD7EA7-C7CF-6613-E3C6-9A7987418E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7E04555F-E10A-95FC-B2AA-558657DC9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12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B52A5689-3210-4546-B20D-41FF5903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814D170-0954-D27A-7B5D-D11DC207EB27}"/>
              </a:ext>
            </a:extLst>
          </p:cNvPr>
          <p:cNvSpPr/>
          <p:nvPr/>
        </p:nvSpPr>
        <p:spPr>
          <a:xfrm>
            <a:off x="3835578" y="-3346174"/>
            <a:ext cx="5062948" cy="165576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déploiement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2C6F5E1-5DC8-EEE1-E53B-B1A9F66944DE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12" name="Image 11" descr="Une image contenant animation japonaise, dessin humoristique, manga, fiction&#10;&#10;Le contenu généré par l’IA peut être incorrect.">
            <a:extLst>
              <a:ext uri="{FF2B5EF4-FFF2-40B4-BE49-F238E27FC236}">
                <a16:creationId xmlns:a16="http://schemas.microsoft.com/office/drawing/2014/main" id="{56D962CC-C7E7-8B17-7992-A3AF8297D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-2825566"/>
            <a:ext cx="1684430" cy="1684430"/>
          </a:xfrm>
          <a:prstGeom prst="rect">
            <a:avLst/>
          </a:prstGeom>
        </p:spPr>
      </p:pic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6DD98893-C168-E017-C7D9-2A7917B25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338F1EB-FF43-F7EE-EF6A-17325441DF2A}"/>
              </a:ext>
            </a:extLst>
          </p:cNvPr>
          <p:cNvSpPr/>
          <p:nvPr/>
        </p:nvSpPr>
        <p:spPr>
          <a:xfrm>
            <a:off x="12331700" y="135122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root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2ADA288-5514-B31A-32C7-8A33FB737D55}"/>
              </a:ext>
            </a:extLst>
          </p:cNvPr>
          <p:cNvSpPr/>
          <p:nvPr/>
        </p:nvSpPr>
        <p:spPr>
          <a:xfrm>
            <a:off x="12373298" y="5422637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sticky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C0C83CB-D3B3-2FC9-7B4B-F56E0FFF6503}"/>
              </a:ext>
            </a:extLst>
          </p:cNvPr>
          <p:cNvSpPr/>
          <p:nvPr/>
        </p:nvSpPr>
        <p:spPr>
          <a:xfrm>
            <a:off x="12373298" y="4136762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responsive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D8A0A8D-7D87-2FC5-F230-FA99B40CA212}"/>
              </a:ext>
            </a:extLst>
          </p:cNvPr>
          <p:cNvSpPr/>
          <p:nvPr/>
        </p:nvSpPr>
        <p:spPr>
          <a:xfrm rot="19744623">
            <a:off x="-824765" y="1200795"/>
            <a:ext cx="7991755" cy="89025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</a:t>
            </a: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Animation 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A16D1DF-95ED-3C49-62C5-0524B735E35E}"/>
              </a:ext>
            </a:extLst>
          </p:cNvPr>
          <p:cNvSpPr/>
          <p:nvPr/>
        </p:nvSpPr>
        <p:spPr>
          <a:xfrm>
            <a:off x="12393895" y="1590927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hover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CD65491-3AB3-C2E3-D79E-D99A6BDA3BFE}"/>
              </a:ext>
            </a:extLst>
          </p:cNvPr>
          <p:cNvSpPr/>
          <p:nvPr/>
        </p:nvSpPr>
        <p:spPr>
          <a:xfrm>
            <a:off x="12496234" y="3080442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Flex box </a:t>
            </a:r>
          </a:p>
        </p:txBody>
      </p:sp>
      <p:pic>
        <p:nvPicPr>
          <p:cNvPr id="19" name="Image 18" descr="Une image contenant chat, croquis, clipart, art&#10;&#10;Le contenu généré par l’IA peut être incorrect.">
            <a:extLst>
              <a:ext uri="{FF2B5EF4-FFF2-40B4-BE49-F238E27FC236}">
                <a16:creationId xmlns:a16="http://schemas.microsoft.com/office/drawing/2014/main" id="{B3674839-4993-ADDA-0DBA-D718DEFCB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532" y="3046732"/>
            <a:ext cx="1274106" cy="1485999"/>
          </a:xfrm>
          <a:prstGeom prst="rect">
            <a:avLst/>
          </a:prstGeom>
        </p:spPr>
      </p:pic>
      <p:pic>
        <p:nvPicPr>
          <p:cNvPr id="22" name="Image 21" descr="Une image contenant dessin humoristique, clipart, Dessin animé, Animation&#10;&#10;Le contenu généré par l’IA peut être incorrect.">
            <a:extLst>
              <a:ext uri="{FF2B5EF4-FFF2-40B4-BE49-F238E27FC236}">
                <a16:creationId xmlns:a16="http://schemas.microsoft.com/office/drawing/2014/main" id="{FD463C34-4E53-BA87-0572-4B2AF2F54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176" y="1505962"/>
            <a:ext cx="1340838" cy="1340838"/>
          </a:xfrm>
          <a:prstGeom prst="rect">
            <a:avLst/>
          </a:prstGeom>
        </p:spPr>
      </p:pic>
      <p:pic>
        <p:nvPicPr>
          <p:cNvPr id="24" name="Image 23" descr="Une image contenant dessin humoristique, clipart, illustration, Dessin animé&#10;&#10;Le contenu généré par l’IA peut être incorrect.">
            <a:extLst>
              <a:ext uri="{FF2B5EF4-FFF2-40B4-BE49-F238E27FC236}">
                <a16:creationId xmlns:a16="http://schemas.microsoft.com/office/drawing/2014/main" id="{8D14BF18-066B-BC76-D989-3B08297772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66" y="-351780"/>
            <a:ext cx="2412100" cy="2412100"/>
          </a:xfrm>
          <a:prstGeom prst="rect">
            <a:avLst/>
          </a:prstGeom>
        </p:spPr>
      </p:pic>
      <p:pic>
        <p:nvPicPr>
          <p:cNvPr id="26" name="Image 25" descr="Une image contenant dessin humoristique, Personnage de fiction, Dessin animé, Animation&#10;&#10;Le contenu généré par l’IA peut être incorrect.">
            <a:extLst>
              <a:ext uri="{FF2B5EF4-FFF2-40B4-BE49-F238E27FC236}">
                <a16:creationId xmlns:a16="http://schemas.microsoft.com/office/drawing/2014/main" id="{970ADE75-8F58-FD9C-D897-3F146B6E83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33" y="165124"/>
            <a:ext cx="1340838" cy="1340838"/>
          </a:xfrm>
          <a:prstGeom prst="rect">
            <a:avLst/>
          </a:prstGeom>
        </p:spPr>
      </p:pic>
      <p:pic>
        <p:nvPicPr>
          <p:cNvPr id="30" name="Image 29" descr="Une image contenant chat, clipart, dessin, illustration&#10;&#10;Le contenu généré par l’IA peut être incorrect.">
            <a:extLst>
              <a:ext uri="{FF2B5EF4-FFF2-40B4-BE49-F238E27FC236}">
                <a16:creationId xmlns:a16="http://schemas.microsoft.com/office/drawing/2014/main" id="{193FA79D-F92A-3639-BE2B-1E40BF5A2D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638" y="4081199"/>
            <a:ext cx="1397000" cy="1397000"/>
          </a:xfrm>
          <a:prstGeom prst="rect">
            <a:avLst/>
          </a:prstGeom>
        </p:spPr>
      </p:pic>
      <p:pic>
        <p:nvPicPr>
          <p:cNvPr id="32" name="Image 31" descr="Une image contenant Dessin animé, clipart, illustratio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861A1C4C-3A93-5241-C947-AFFC7CDA85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108" y="5122811"/>
            <a:ext cx="1183810" cy="157841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AE64F90-6E0D-CCE9-B8D8-43197DC238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4486" y="1077741"/>
            <a:ext cx="5490646" cy="510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4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F7D26-48ED-385E-3B00-38F288384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DFF543-6EF0-2501-6B0A-C9BD590A2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CF2726-13FB-1F90-6E78-E3F6DF942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103BF973-AA95-73D9-732A-CE0DF24E9CE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D23BB5CF-194D-4DBA-313C-983E500E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13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4CA13A14-92E7-A3B4-2F88-16EDF343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1AC4FA3-BA34-D73E-FAD0-CCD002F35978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18729A79-4D75-E417-CFC8-64FFCCA09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CD92E54-D758-C276-96CF-37778260A30D}"/>
              </a:ext>
            </a:extLst>
          </p:cNvPr>
          <p:cNvSpPr/>
          <p:nvPr/>
        </p:nvSpPr>
        <p:spPr>
          <a:xfrm>
            <a:off x="12331700" y="135122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root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6025752-5E77-0B34-B506-D7EDED17B2BF}"/>
              </a:ext>
            </a:extLst>
          </p:cNvPr>
          <p:cNvSpPr/>
          <p:nvPr/>
        </p:nvSpPr>
        <p:spPr>
          <a:xfrm>
            <a:off x="12373298" y="5422637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sticky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0ADC58A-31D3-AF03-8AF5-40DB3F7B1348}"/>
              </a:ext>
            </a:extLst>
          </p:cNvPr>
          <p:cNvSpPr/>
          <p:nvPr/>
        </p:nvSpPr>
        <p:spPr>
          <a:xfrm>
            <a:off x="12373298" y="4136762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responsive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83B4EA4-F5B8-D71F-F318-B0542E28408C}"/>
              </a:ext>
            </a:extLst>
          </p:cNvPr>
          <p:cNvSpPr/>
          <p:nvPr/>
        </p:nvSpPr>
        <p:spPr>
          <a:xfrm rot="19953827">
            <a:off x="-1169842" y="3038913"/>
            <a:ext cx="14692026" cy="128587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</a:t>
            </a:r>
            <a:r>
              <a:rPr kumimoji="0" lang="fr-FR" sz="8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hover</a:t>
            </a:r>
            <a:endParaRPr kumimoji="0" lang="fr-FR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78B342D-0680-555E-30ED-21C309E6E76A}"/>
              </a:ext>
            </a:extLst>
          </p:cNvPr>
          <p:cNvSpPr/>
          <p:nvPr/>
        </p:nvSpPr>
        <p:spPr>
          <a:xfrm>
            <a:off x="12496234" y="3080442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Flex box </a:t>
            </a:r>
          </a:p>
        </p:txBody>
      </p:sp>
      <p:pic>
        <p:nvPicPr>
          <p:cNvPr id="19" name="Image 18" descr="Une image contenant chat, croquis, clipart, art&#10;&#10;Le contenu généré par l’IA peut être incorrect.">
            <a:extLst>
              <a:ext uri="{FF2B5EF4-FFF2-40B4-BE49-F238E27FC236}">
                <a16:creationId xmlns:a16="http://schemas.microsoft.com/office/drawing/2014/main" id="{237A2910-3A02-3771-AA6D-69CEA689C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532" y="3046732"/>
            <a:ext cx="1274106" cy="1485999"/>
          </a:xfrm>
          <a:prstGeom prst="rect">
            <a:avLst/>
          </a:prstGeom>
        </p:spPr>
      </p:pic>
      <p:pic>
        <p:nvPicPr>
          <p:cNvPr id="22" name="Image 21" descr="Une image contenant dessin humoristique, clipart, Dessin animé, Animation&#10;&#10;Le contenu généré par l’IA peut être incorrect.">
            <a:extLst>
              <a:ext uri="{FF2B5EF4-FFF2-40B4-BE49-F238E27FC236}">
                <a16:creationId xmlns:a16="http://schemas.microsoft.com/office/drawing/2014/main" id="{7FB17870-371F-4F80-C84D-757F1D4E2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35" y="-211473"/>
            <a:ext cx="3111965" cy="3111965"/>
          </a:xfrm>
          <a:prstGeom prst="rect">
            <a:avLst/>
          </a:prstGeom>
        </p:spPr>
      </p:pic>
      <p:pic>
        <p:nvPicPr>
          <p:cNvPr id="26" name="Image 25" descr="Une image contenant dessin humoristique, Personnage de fiction, Dessin animé, Animation&#10;&#10;Le contenu généré par l’IA peut être incorrect.">
            <a:extLst>
              <a:ext uri="{FF2B5EF4-FFF2-40B4-BE49-F238E27FC236}">
                <a16:creationId xmlns:a16="http://schemas.microsoft.com/office/drawing/2014/main" id="{A78C8364-43DC-433D-FEB2-F4425C664A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33" y="165124"/>
            <a:ext cx="1340838" cy="1340838"/>
          </a:xfrm>
          <a:prstGeom prst="rect">
            <a:avLst/>
          </a:prstGeom>
        </p:spPr>
      </p:pic>
      <p:pic>
        <p:nvPicPr>
          <p:cNvPr id="30" name="Image 29" descr="Une image contenant chat, clipart, dessin, illustration&#10;&#10;Le contenu généré par l’IA peut être incorrect.">
            <a:extLst>
              <a:ext uri="{FF2B5EF4-FFF2-40B4-BE49-F238E27FC236}">
                <a16:creationId xmlns:a16="http://schemas.microsoft.com/office/drawing/2014/main" id="{751BF6DF-44A2-39DD-F37A-5181130AB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638" y="4081199"/>
            <a:ext cx="1397000" cy="1397000"/>
          </a:xfrm>
          <a:prstGeom prst="rect">
            <a:avLst/>
          </a:prstGeom>
        </p:spPr>
      </p:pic>
      <p:pic>
        <p:nvPicPr>
          <p:cNvPr id="32" name="Image 31" descr="Une image contenant Dessin animé, clipart, illustratio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C7664024-71DE-B522-585B-482A5AD557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108" y="5122811"/>
            <a:ext cx="1183810" cy="15784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1268AD3-21C3-E172-4506-01B25F73E6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844" y="314500"/>
            <a:ext cx="6341363" cy="115729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807CE68-4328-5576-2D93-6D93DAE259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580" y="1958119"/>
            <a:ext cx="4846964" cy="132506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752EFF8-8F7A-4AFF-1E8F-7C76286949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8846" y="4281219"/>
            <a:ext cx="5554158" cy="207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40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EAEA-0B89-3669-4DBE-51D0FA43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6C0F7A-8CCD-6A21-3318-075488024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BC12E5-4582-D355-FA94-7D39B353D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EADF1A5C-9F5F-273C-0D61-817A3A345F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9B30EA9E-8ECF-E492-CA62-71A038579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14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653599FF-B883-2238-C3A8-3C5607B0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7DF41EF-55BE-060C-2523-26FDE06C221C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0C99EDE6-A4C4-0622-1BE7-4F2AB06D3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D044453-1F17-9B68-09F5-2BE4F62330D1}"/>
              </a:ext>
            </a:extLst>
          </p:cNvPr>
          <p:cNvSpPr/>
          <p:nvPr/>
        </p:nvSpPr>
        <p:spPr>
          <a:xfrm>
            <a:off x="12331700" y="135122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root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5AC2012-BC8D-6FD4-83B5-8D9B6B7FF997}"/>
              </a:ext>
            </a:extLst>
          </p:cNvPr>
          <p:cNvSpPr/>
          <p:nvPr/>
        </p:nvSpPr>
        <p:spPr>
          <a:xfrm>
            <a:off x="12373298" y="5422637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sticky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073B6C2-834E-7F42-734C-644BC52C987F}"/>
              </a:ext>
            </a:extLst>
          </p:cNvPr>
          <p:cNvSpPr/>
          <p:nvPr/>
        </p:nvSpPr>
        <p:spPr>
          <a:xfrm>
            <a:off x="12373298" y="4136762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responsive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615276D-BAB2-838D-938D-18CF3CF52903}"/>
              </a:ext>
            </a:extLst>
          </p:cNvPr>
          <p:cNvSpPr/>
          <p:nvPr/>
        </p:nvSpPr>
        <p:spPr>
          <a:xfrm rot="19953827">
            <a:off x="163922" y="9213188"/>
            <a:ext cx="3791673" cy="128587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A820F89-5B81-5B76-972A-B15EF7C46723}"/>
              </a:ext>
            </a:extLst>
          </p:cNvPr>
          <p:cNvSpPr/>
          <p:nvPr/>
        </p:nvSpPr>
        <p:spPr>
          <a:xfrm>
            <a:off x="-339403" y="3149119"/>
            <a:ext cx="12712701" cy="98764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   Flex box </a:t>
            </a:r>
          </a:p>
        </p:txBody>
      </p:sp>
      <p:pic>
        <p:nvPicPr>
          <p:cNvPr id="19" name="Image 18" descr="Une image contenant chat, croquis, clipart, art&#10;&#10;Le contenu généré par l’IA peut être incorrect.">
            <a:extLst>
              <a:ext uri="{FF2B5EF4-FFF2-40B4-BE49-F238E27FC236}">
                <a16:creationId xmlns:a16="http://schemas.microsoft.com/office/drawing/2014/main" id="{36E364D4-B980-33D9-23CF-238BEBE44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412" y="1821958"/>
            <a:ext cx="3052506" cy="3560160"/>
          </a:xfrm>
          <a:prstGeom prst="rect">
            <a:avLst/>
          </a:prstGeom>
        </p:spPr>
      </p:pic>
      <p:pic>
        <p:nvPicPr>
          <p:cNvPr id="22" name="Image 21" descr="Une image contenant dessin humoristique, clipart, Dessin animé, Animation&#10;&#10;Le contenu généré par l’IA peut être incorrect.">
            <a:extLst>
              <a:ext uri="{FF2B5EF4-FFF2-40B4-BE49-F238E27FC236}">
                <a16:creationId xmlns:a16="http://schemas.microsoft.com/office/drawing/2014/main" id="{0B96FD66-24D6-950B-2722-19226B23B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17" y="9272769"/>
            <a:ext cx="3111965" cy="3111965"/>
          </a:xfrm>
          <a:prstGeom prst="rect">
            <a:avLst/>
          </a:prstGeom>
        </p:spPr>
      </p:pic>
      <p:pic>
        <p:nvPicPr>
          <p:cNvPr id="26" name="Image 25" descr="Une image contenant dessin humoristique, Personnage de fiction, Dessin animé, Animation&#10;&#10;Le contenu généré par l’IA peut être incorrect.">
            <a:extLst>
              <a:ext uri="{FF2B5EF4-FFF2-40B4-BE49-F238E27FC236}">
                <a16:creationId xmlns:a16="http://schemas.microsoft.com/office/drawing/2014/main" id="{C816BDAE-B21A-3DE4-BE47-E617F8FBE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33" y="165124"/>
            <a:ext cx="1340838" cy="1340838"/>
          </a:xfrm>
          <a:prstGeom prst="rect">
            <a:avLst/>
          </a:prstGeom>
        </p:spPr>
      </p:pic>
      <p:pic>
        <p:nvPicPr>
          <p:cNvPr id="30" name="Image 29" descr="Une image contenant chat, clipart, dessin, illustration&#10;&#10;Le contenu généré par l’IA peut être incorrect.">
            <a:extLst>
              <a:ext uri="{FF2B5EF4-FFF2-40B4-BE49-F238E27FC236}">
                <a16:creationId xmlns:a16="http://schemas.microsoft.com/office/drawing/2014/main" id="{DFC773D5-BB3D-34FE-53CE-4C478BB5CC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638" y="4081199"/>
            <a:ext cx="1397000" cy="1397000"/>
          </a:xfrm>
          <a:prstGeom prst="rect">
            <a:avLst/>
          </a:prstGeom>
        </p:spPr>
      </p:pic>
      <p:pic>
        <p:nvPicPr>
          <p:cNvPr id="32" name="Image 31" descr="Une image contenant Dessin animé, clipart, illustratio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F2D90FF1-35CE-9261-0E09-049235567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108" y="5122811"/>
            <a:ext cx="1183810" cy="15784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0C45ACB-71D1-1577-6B68-EE13FA862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4125" y="9866313"/>
            <a:ext cx="6341363" cy="115729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80B95E0-BBD8-71D3-B1E9-98E405D1CE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5118" y="9975207"/>
            <a:ext cx="4846964" cy="132506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27FAB8B-3D49-E6FC-D01D-6C7FF9F44D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3284" y="9542763"/>
            <a:ext cx="5554158" cy="20713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54CB69E-97D2-9495-8DF3-1290F03785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480" y="340369"/>
            <a:ext cx="4701864" cy="26469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4102B69-154C-5D21-664D-A437B4ED5C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756" y="4291957"/>
            <a:ext cx="3719852" cy="2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7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415E-87A9-D33C-39F0-E144C5B99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B99B7E-B20E-7C2C-2BAA-8C00ED797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4652E9-CFEF-593B-AE3E-3FAC58B25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A186B22D-ACE6-4AF9-E176-5CCB07B9906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5BF992D1-CE84-AEF7-1E5A-2968D59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15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67D9CBA0-F217-C977-782C-25276737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CF71795-97E6-AACE-695C-EBD46E8900E3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03E06774-E41B-BA6B-5BF8-2728969D7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A6478A4-AE60-0919-044E-19CB55FD2690}"/>
              </a:ext>
            </a:extLst>
          </p:cNvPr>
          <p:cNvSpPr/>
          <p:nvPr/>
        </p:nvSpPr>
        <p:spPr>
          <a:xfrm>
            <a:off x="12373298" y="5422637"/>
            <a:ext cx="2768600" cy="12858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sticky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1AAFF81-58B3-0036-9356-88EAF5381387}"/>
              </a:ext>
            </a:extLst>
          </p:cNvPr>
          <p:cNvSpPr/>
          <p:nvPr/>
        </p:nvSpPr>
        <p:spPr>
          <a:xfrm rot="1759823">
            <a:off x="-1584387" y="3093728"/>
            <a:ext cx="14832036" cy="81911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                                                                </a:t>
            </a: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responsive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15CAF4F-86E4-00D0-7483-476AD4539C9E}"/>
              </a:ext>
            </a:extLst>
          </p:cNvPr>
          <p:cNvSpPr/>
          <p:nvPr/>
        </p:nvSpPr>
        <p:spPr>
          <a:xfrm>
            <a:off x="-829260" y="11150119"/>
            <a:ext cx="12712701" cy="98764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   Flex box </a:t>
            </a:r>
          </a:p>
        </p:txBody>
      </p:sp>
      <p:pic>
        <p:nvPicPr>
          <p:cNvPr id="19" name="Image 18" descr="Une image contenant chat, croquis, clipart, art&#10;&#10;Le contenu généré par l’IA peut être incorrect.">
            <a:extLst>
              <a:ext uri="{FF2B5EF4-FFF2-40B4-BE49-F238E27FC236}">
                <a16:creationId xmlns:a16="http://schemas.microsoft.com/office/drawing/2014/main" id="{50FCD01F-A450-8953-60A6-0DA18029B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194" y="10357682"/>
            <a:ext cx="3052506" cy="3560160"/>
          </a:xfrm>
          <a:prstGeom prst="rect">
            <a:avLst/>
          </a:prstGeom>
        </p:spPr>
      </p:pic>
      <p:pic>
        <p:nvPicPr>
          <p:cNvPr id="30" name="Image 29" descr="Une image contenant chat, clipart, dessin, illustration&#10;&#10;Le contenu généré par l’IA peut être incorrect.">
            <a:extLst>
              <a:ext uri="{FF2B5EF4-FFF2-40B4-BE49-F238E27FC236}">
                <a16:creationId xmlns:a16="http://schemas.microsoft.com/office/drawing/2014/main" id="{CA9A2CE6-45AD-B5C2-67A1-6E461626E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83" y="3861570"/>
            <a:ext cx="3042468" cy="3042468"/>
          </a:xfrm>
          <a:prstGeom prst="rect">
            <a:avLst/>
          </a:prstGeom>
        </p:spPr>
      </p:pic>
      <p:pic>
        <p:nvPicPr>
          <p:cNvPr id="32" name="Image 31" descr="Une image contenant Dessin animé, clipart, illustratio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2D05E66A-715B-54A7-88CA-633864F28E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108" y="5122811"/>
            <a:ext cx="1183810" cy="15784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7BFE9C6-E7EB-9902-CB4F-C7EEB7155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158" y="10474849"/>
            <a:ext cx="4701864" cy="26469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E726F6E-6338-194E-238B-F1E09D5B7C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474849"/>
            <a:ext cx="3719852" cy="2399035"/>
          </a:xfrm>
          <a:prstGeom prst="rect">
            <a:avLst/>
          </a:prstGeom>
        </p:spPr>
      </p:pic>
      <p:pic>
        <p:nvPicPr>
          <p:cNvPr id="25" name="Image 24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A1624E84-B723-2287-5B96-777DF2AB5E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1" y="1884643"/>
            <a:ext cx="3575126" cy="46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4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459C3-8415-B544-E6EF-FF28C5E93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6D410-2FD8-CDF2-0009-92B18B753F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12028E-3F4F-899E-C919-6604E4B5E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96BA40BF-8010-8EE1-6384-836A6C6322F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4907600F-FE14-0807-9862-E0E683E8A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16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B80AC105-AF2F-476B-BDD5-DC1C7A59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85DB34E-A54A-F144-9B5C-BA9D906EC3F8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1F48BB14-AABE-EB02-9538-41E629171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571293B-69DD-5C63-BF3A-4BA9FD6C1CAF}"/>
              </a:ext>
            </a:extLst>
          </p:cNvPr>
          <p:cNvSpPr/>
          <p:nvPr/>
        </p:nvSpPr>
        <p:spPr>
          <a:xfrm>
            <a:off x="-560289" y="5173126"/>
            <a:ext cx="13312575" cy="81952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</a:t>
            </a:r>
            <a:r>
              <a:rPr kumimoji="0" lang="fr-FR" sz="8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sticky</a:t>
            </a:r>
            <a:endParaRPr kumimoji="0" lang="fr-FR" sz="8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F2FFA91-02E4-D8A1-1605-C78FBE55ED88}"/>
              </a:ext>
            </a:extLst>
          </p:cNvPr>
          <p:cNvSpPr/>
          <p:nvPr/>
        </p:nvSpPr>
        <p:spPr>
          <a:xfrm rot="192484">
            <a:off x="-1320019" y="11637893"/>
            <a:ext cx="14832036" cy="81911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                                                                </a:t>
            </a: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responsive</a:t>
            </a:r>
          </a:p>
        </p:txBody>
      </p:sp>
      <p:pic>
        <p:nvPicPr>
          <p:cNvPr id="30" name="Image 29" descr="Une image contenant chat, clipart, dessin, illustration&#10;&#10;Le contenu généré par l’IA peut être incorrect.">
            <a:extLst>
              <a:ext uri="{FF2B5EF4-FFF2-40B4-BE49-F238E27FC236}">
                <a16:creationId xmlns:a16="http://schemas.microsoft.com/office/drawing/2014/main" id="{858B95E4-A39E-DCDE-9473-9271F30E0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22202" y="12461967"/>
            <a:ext cx="1466950" cy="45719"/>
          </a:xfrm>
          <a:prstGeom prst="rect">
            <a:avLst/>
          </a:prstGeom>
        </p:spPr>
      </p:pic>
      <p:pic>
        <p:nvPicPr>
          <p:cNvPr id="32" name="Image 31" descr="Une image contenant Dessin animé, clipart, illustratio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82392F2-4EAE-1507-4E16-C73B3E65D5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011" y="3807632"/>
            <a:ext cx="2175253" cy="2900335"/>
          </a:xfrm>
          <a:prstGeom prst="rect">
            <a:avLst/>
          </a:prstGeom>
        </p:spPr>
      </p:pic>
      <p:pic>
        <p:nvPicPr>
          <p:cNvPr id="25" name="Image 24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80C42481-D6A1-3097-C90D-7CBA3F0700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48" y="8591590"/>
            <a:ext cx="3575126" cy="46811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83F1204-EC45-C057-2E19-F628F1AE2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391" y="1110391"/>
            <a:ext cx="6640598" cy="291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6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7312F-67CE-2CDE-1C86-325313F8F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9003E-B9E3-EBA3-1D6F-7F1018C4E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950534-48D9-64FC-D367-CB0469BD2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EB208A5C-EDE7-ADA4-E400-4064F956D0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E4B5AEFD-4D32-BF92-6371-F500D00D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16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AC78ACF0-B747-CC39-9440-5C9D0A91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BC23B41-C38C-8461-46FE-A6E999B8FBAE}"/>
              </a:ext>
            </a:extLst>
          </p:cNvPr>
          <p:cNvSpPr/>
          <p:nvPr/>
        </p:nvSpPr>
        <p:spPr>
          <a:xfrm>
            <a:off x="-609600" y="2983620"/>
            <a:ext cx="14988089" cy="92291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amélioration</a:t>
            </a:r>
          </a:p>
        </p:txBody>
      </p:sp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86BBCE93-ABE6-EFB6-15FD-D0F59916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82" y="1546225"/>
            <a:ext cx="3419474" cy="3419474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20C5394-00A4-5AB6-BF3B-5AB4125B0828}"/>
              </a:ext>
            </a:extLst>
          </p:cNvPr>
          <p:cNvSpPr/>
          <p:nvPr/>
        </p:nvSpPr>
        <p:spPr>
          <a:xfrm>
            <a:off x="1065914" y="12656131"/>
            <a:ext cx="13312575" cy="81952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</a:t>
            </a:r>
            <a:r>
              <a:rPr kumimoji="0" lang="fr-FR" sz="8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sticky</a:t>
            </a:r>
            <a:endParaRPr kumimoji="0" lang="fr-FR" sz="8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0" name="Image 29" descr="Une image contenant chat, clipart, dessin, illustration&#10;&#10;Le contenu généré par l’IA peut être incorrect.">
            <a:extLst>
              <a:ext uri="{FF2B5EF4-FFF2-40B4-BE49-F238E27FC236}">
                <a16:creationId xmlns:a16="http://schemas.microsoft.com/office/drawing/2014/main" id="{2BF3B7D3-DC17-B7C9-FB6B-41A5F9713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22202" y="12461967"/>
            <a:ext cx="1466950" cy="45719"/>
          </a:xfrm>
          <a:prstGeom prst="rect">
            <a:avLst/>
          </a:prstGeom>
        </p:spPr>
      </p:pic>
      <p:pic>
        <p:nvPicPr>
          <p:cNvPr id="32" name="Image 31" descr="Une image contenant Dessin animé, clipart, illustratio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00114174-4403-980F-4E13-807906192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872" y="11205963"/>
            <a:ext cx="2175253" cy="29003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742EEB3-6C3E-D2FA-B70A-9BCB8DE99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848" y="13872234"/>
            <a:ext cx="6640598" cy="291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8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41100-9F57-BBCF-9650-473912EE0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EA2D5A-660C-0E8F-4CAE-1C39EE997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B893FE-388D-6BC5-D6ED-3DF13D29E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5F6BBB0F-5D69-3937-16CB-FB4DCC1FD5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38"/>
            <a:ext cx="12192000" cy="6876637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50798D-1F50-6613-2458-55C9F07C8D44}"/>
              </a:ext>
            </a:extLst>
          </p:cNvPr>
          <p:cNvSpPr/>
          <p:nvPr/>
        </p:nvSpPr>
        <p:spPr>
          <a:xfrm>
            <a:off x="9125747" y="7456900"/>
            <a:ext cx="2467627" cy="9992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LABED Rayene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GIT Yanis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GUIRADO Jean Pierre</a:t>
            </a:r>
          </a:p>
        </p:txBody>
      </p:sp>
      <p:pic>
        <p:nvPicPr>
          <p:cNvPr id="14" name="Image 13" descr="Une image contenant Graphique, capture d’écran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9176644E-4077-F7AC-8F90-8DF87D82A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294" y="7956550"/>
            <a:ext cx="14894901" cy="5454468"/>
          </a:xfrm>
          <a:prstGeom prst="rect">
            <a:avLst/>
          </a:prstGeom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8D434DC9-3528-986B-98CF-7D9A7EE6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>
                <a:solidFill>
                  <a:prstClr val="white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2AE7F6B7-281F-14D9-FBBC-26A5721E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Image 6" descr="Une image contenant texte, fiction, Animation, Dessin animé&#10;&#10;Le contenu généré par l’IA peut être incorrect.">
            <a:extLst>
              <a:ext uri="{FF2B5EF4-FFF2-40B4-BE49-F238E27FC236}">
                <a16:creationId xmlns:a16="http://schemas.microsoft.com/office/drawing/2014/main" id="{1F799DED-8B21-4051-815C-8DA7D9D7A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7" y="632612"/>
            <a:ext cx="10539663" cy="5103025"/>
          </a:xfrm>
          <a:prstGeom prst="rect">
            <a:avLst/>
          </a:prstGeom>
          <a:effectLst>
            <a:reflection stA="0" endPos="64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00739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74735-7135-5DD1-0FD2-D65EF7FE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86751-FD51-4946-4F01-468B880DC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02D4FC-D5F1-4FE4-AC36-165218C1C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46A8E57D-EEA6-75B8-8671-AD9CC6D292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38"/>
            <a:ext cx="12192000" cy="6876637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3A926-76BC-04F4-CB9C-D5A7B6738514}"/>
              </a:ext>
            </a:extLst>
          </p:cNvPr>
          <p:cNvSpPr/>
          <p:nvPr/>
        </p:nvSpPr>
        <p:spPr>
          <a:xfrm>
            <a:off x="9125747" y="7456900"/>
            <a:ext cx="2467627" cy="9992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LABED Rayene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GIT Yanis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GUIRADO Jean Pierre</a:t>
            </a:r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0CF9B7D2-CC2C-984C-9359-96C53E3C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>
                <a:solidFill>
                  <a:prstClr val="white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593B534A-3F2E-C2F4-D0AB-CC6A99A1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Image 6" descr="Une image contenant texte, fiction, Animation, Dessin animé&#10;&#10;Le contenu généré par l’IA peut être incorrect.">
            <a:extLst>
              <a:ext uri="{FF2B5EF4-FFF2-40B4-BE49-F238E27FC236}">
                <a16:creationId xmlns:a16="http://schemas.microsoft.com/office/drawing/2014/main" id="{E23061E2-50C1-7E57-23E2-C87F6825B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37" y="10859505"/>
            <a:ext cx="10539663" cy="5103025"/>
          </a:xfrm>
          <a:prstGeom prst="rect">
            <a:avLst/>
          </a:prstGeom>
          <a:effectLst>
            <a:reflection stA="0" endPos="64000" dir="5400000" sy="-100000" algn="bl" rotWithShape="0"/>
            <a:softEdge rad="0"/>
          </a:effectLst>
        </p:spPr>
      </p:pic>
      <p:pic>
        <p:nvPicPr>
          <p:cNvPr id="10" name="Image 9" descr="Une image contenant texte, capture d’écran, Site web, Publicité en ligne&#10;&#10;Le contenu généré par l’IA peut être incorrect.">
            <a:extLst>
              <a:ext uri="{FF2B5EF4-FFF2-40B4-BE49-F238E27FC236}">
                <a16:creationId xmlns:a16="http://schemas.microsoft.com/office/drawing/2014/main" id="{51263ADC-A4B8-DE8E-71FC-30E635E07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3" y="277413"/>
            <a:ext cx="4296793" cy="2087091"/>
          </a:xfrm>
          <a:prstGeom prst="rect">
            <a:avLst/>
          </a:prstGeom>
        </p:spPr>
      </p:pic>
      <p:pic>
        <p:nvPicPr>
          <p:cNvPr id="15" name="Image 14" descr="Une image contenant texte, Visage humain, capture d’écran, habits&#10;&#10;Le contenu généré par l’IA peut être incorrect.">
            <a:extLst>
              <a:ext uri="{FF2B5EF4-FFF2-40B4-BE49-F238E27FC236}">
                <a16:creationId xmlns:a16="http://schemas.microsoft.com/office/drawing/2014/main" id="{C9BFD05E-2798-C95C-3DC1-7AC18A6FA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88" y="3747381"/>
            <a:ext cx="4559312" cy="2128250"/>
          </a:xfrm>
          <a:prstGeom prst="rect">
            <a:avLst/>
          </a:prstGeom>
        </p:spPr>
      </p:pic>
      <p:pic>
        <p:nvPicPr>
          <p:cNvPr id="19" name="Image 18" descr="Une image contenant texte, capture d’écran, Visage humain, personne&#10;&#10;Le contenu généré par l’IA peut être incorrect.">
            <a:extLst>
              <a:ext uri="{FF2B5EF4-FFF2-40B4-BE49-F238E27FC236}">
                <a16:creationId xmlns:a16="http://schemas.microsoft.com/office/drawing/2014/main" id="{7F24A829-3B8B-A117-A21F-728FC7E47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71" y="1160493"/>
            <a:ext cx="4307401" cy="1880086"/>
          </a:xfrm>
          <a:prstGeom prst="rect">
            <a:avLst/>
          </a:prstGeom>
        </p:spPr>
      </p:pic>
      <p:pic>
        <p:nvPicPr>
          <p:cNvPr id="21" name="Image 20" descr="Une image contenant texte, capture d’écran, Visage humain, Site web&#10;&#10;Le contenu généré par l’IA peut être incorrect.">
            <a:extLst>
              <a:ext uri="{FF2B5EF4-FFF2-40B4-BE49-F238E27FC236}">
                <a16:creationId xmlns:a16="http://schemas.microsoft.com/office/drawing/2014/main" id="{4B042BE1-E140-714A-2F3B-F72D99E42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11" y="4608513"/>
            <a:ext cx="4385589" cy="21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5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AF5C1-6E41-A52A-9816-2AAC05F3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51FBD2-2D3D-85E7-0B1D-89C4A439E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B7AB58-5F91-1D3F-C01B-46CC8F9B08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2B18FA25-9B24-A790-5AF2-C268C6BC26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A425DD1B-05AB-3AD8-BCE9-9ECEDC8C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4421E004-FE7E-86F6-2990-3DA22245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0936742-3703-D507-90C2-FD9D95A0D266}"/>
              </a:ext>
            </a:extLst>
          </p:cNvPr>
          <p:cNvSpPr/>
          <p:nvPr/>
        </p:nvSpPr>
        <p:spPr>
          <a:xfrm>
            <a:off x="914400" y="726510"/>
            <a:ext cx="4647156" cy="17769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                </a:t>
            </a:r>
            <a:r>
              <a:rPr lang="fr-FR" sz="2800" b="1" dirty="0">
                <a:solidFill>
                  <a:schemeClr val="tx1"/>
                </a:solidFill>
              </a:rPr>
              <a:t>  Présentation 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8F27393-7677-401B-A763-1154A7F57F1C}"/>
              </a:ext>
            </a:extLst>
          </p:cNvPr>
          <p:cNvSpPr/>
          <p:nvPr/>
        </p:nvSpPr>
        <p:spPr>
          <a:xfrm>
            <a:off x="6970734" y="777283"/>
            <a:ext cx="4647156" cy="177697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                  conception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02C80FD-395C-6F8E-C6D3-B2BA972C9294}"/>
              </a:ext>
            </a:extLst>
          </p:cNvPr>
          <p:cNvSpPr/>
          <p:nvPr/>
        </p:nvSpPr>
        <p:spPr>
          <a:xfrm>
            <a:off x="824630" y="4124271"/>
            <a:ext cx="4647156" cy="177697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                déploiement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E1F816F-32D3-10FC-635B-FA1F2911FDB4}"/>
              </a:ext>
            </a:extLst>
          </p:cNvPr>
          <p:cNvSpPr/>
          <p:nvPr/>
        </p:nvSpPr>
        <p:spPr>
          <a:xfrm>
            <a:off x="6995786" y="4260796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                amélioration</a:t>
            </a:r>
          </a:p>
        </p:txBody>
      </p:sp>
      <p:pic>
        <p:nvPicPr>
          <p:cNvPr id="12" name="Image 11" descr="Une image contenant animation japonaise, dessin humoristique, manga, fiction&#10;&#10;Le contenu généré par l’IA peut être incorrect.">
            <a:extLst>
              <a:ext uri="{FF2B5EF4-FFF2-40B4-BE49-F238E27FC236}">
                <a16:creationId xmlns:a16="http://schemas.microsoft.com/office/drawing/2014/main" id="{964E75CB-CD4A-183B-8B0D-79607935F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3" y="4124271"/>
            <a:ext cx="1776978" cy="1776978"/>
          </a:xfrm>
          <a:prstGeom prst="rect">
            <a:avLst/>
          </a:prstGeom>
        </p:spPr>
      </p:pic>
      <p:pic>
        <p:nvPicPr>
          <p:cNvPr id="14" name="Image 13" descr="Une image contenant animation japonaise, dessin humoristique, Personnage de fiction, fiction&#10;&#10;Le contenu généré par l’IA peut être incorrect.">
            <a:extLst>
              <a:ext uri="{FF2B5EF4-FFF2-40B4-BE49-F238E27FC236}">
                <a16:creationId xmlns:a16="http://schemas.microsoft.com/office/drawing/2014/main" id="{970A98AE-B628-5B54-9DFF-56A6AF17C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12" y="640758"/>
            <a:ext cx="1832976" cy="1832976"/>
          </a:xfrm>
          <a:prstGeom prst="rect">
            <a:avLst/>
          </a:prstGeom>
        </p:spPr>
      </p:pic>
      <p:pic>
        <p:nvPicPr>
          <p:cNvPr id="16" name="Image 15" descr="Une image contenant animation japonaise, dessin humoristique, art, graphisme&#10;&#10;Le contenu généré par l’IA peut être incorrect.">
            <a:extLst>
              <a:ext uri="{FF2B5EF4-FFF2-40B4-BE49-F238E27FC236}">
                <a16:creationId xmlns:a16="http://schemas.microsoft.com/office/drawing/2014/main" id="{054E9CBE-3CF0-CD94-0E49-D381972E6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66738"/>
            <a:ext cx="1967630" cy="1967630"/>
          </a:xfrm>
          <a:prstGeom prst="rect">
            <a:avLst/>
          </a:prstGeom>
        </p:spPr>
      </p:pic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F17B35A3-EFD0-2D56-BBB0-6532A128C7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39" y="4286402"/>
            <a:ext cx="1759907" cy="17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27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916C3-C8E3-3308-62F9-3DBA5D2A8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99F31F-2275-A93C-DDC8-F893F6036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E71CB0-4155-83AF-137A-2B3231E819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3234D6CE-3A61-F0BC-D1D1-935DBDDE43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EACC410C-619F-C2B3-D1FE-23CBDF928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AAFB72B2-F3FB-DD0D-5F4B-1FC45C40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87E2589-3DF2-E27C-5793-46CF38602F4F}"/>
              </a:ext>
            </a:extLst>
          </p:cNvPr>
          <p:cNvSpPr/>
          <p:nvPr/>
        </p:nvSpPr>
        <p:spPr>
          <a:xfrm>
            <a:off x="2576857" y="1824683"/>
            <a:ext cx="7239000" cy="35547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Présentation 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336B4C4-4ED0-73EC-1246-51F50C45B446}"/>
              </a:ext>
            </a:extLst>
          </p:cNvPr>
          <p:cNvSpPr/>
          <p:nvPr/>
        </p:nvSpPr>
        <p:spPr>
          <a:xfrm>
            <a:off x="16568653" y="-654615"/>
            <a:ext cx="4647156" cy="177697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conception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9DAD9B4-7D1F-410D-A8CD-0392A92392DD}"/>
              </a:ext>
            </a:extLst>
          </p:cNvPr>
          <p:cNvSpPr/>
          <p:nvPr/>
        </p:nvSpPr>
        <p:spPr>
          <a:xfrm>
            <a:off x="-8159776" y="6041126"/>
            <a:ext cx="4647156" cy="177697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déploiement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DE09EB5-824F-466A-0F45-7A45873FD15D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12" name="Image 11" descr="Une image contenant animation japonaise, dessin humoristique, manga, fiction&#10;&#10;Le contenu généré par l’IA peut être incorrect.">
            <a:extLst>
              <a:ext uri="{FF2B5EF4-FFF2-40B4-BE49-F238E27FC236}">
                <a16:creationId xmlns:a16="http://schemas.microsoft.com/office/drawing/2014/main" id="{24761139-AE34-45CA-6B27-C159B9081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0370" y="6041126"/>
            <a:ext cx="1776978" cy="1776978"/>
          </a:xfrm>
          <a:prstGeom prst="rect">
            <a:avLst/>
          </a:prstGeom>
        </p:spPr>
      </p:pic>
      <p:pic>
        <p:nvPicPr>
          <p:cNvPr id="14" name="Image 13" descr="Une image contenant animation japonaise, dessin humoristique, Personnage de fiction, fiction&#10;&#10;Le contenu généré par l’IA peut être incorrect.">
            <a:extLst>
              <a:ext uri="{FF2B5EF4-FFF2-40B4-BE49-F238E27FC236}">
                <a16:creationId xmlns:a16="http://schemas.microsoft.com/office/drawing/2014/main" id="{AA27E303-7469-F1BC-D39F-F41F23962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712" y="-654615"/>
            <a:ext cx="1832976" cy="1832976"/>
          </a:xfrm>
          <a:prstGeom prst="rect">
            <a:avLst/>
          </a:prstGeom>
        </p:spPr>
      </p:pic>
      <p:pic>
        <p:nvPicPr>
          <p:cNvPr id="16" name="Image 15" descr="Une image contenant animation japonaise, dessin humoristique, art, graphisme&#10;&#10;Le contenu généré par l’IA peut être incorrect.">
            <a:extLst>
              <a:ext uri="{FF2B5EF4-FFF2-40B4-BE49-F238E27FC236}">
                <a16:creationId xmlns:a16="http://schemas.microsoft.com/office/drawing/2014/main" id="{9603A788-AD0E-8994-398D-37F5748E1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57" y="2203711"/>
            <a:ext cx="3243943" cy="3243943"/>
          </a:xfrm>
          <a:prstGeom prst="rect">
            <a:avLst/>
          </a:prstGeom>
        </p:spPr>
      </p:pic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36D47762-594B-CB85-4DC4-430657684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26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92A55-CC28-2E15-AA16-EB88FAF03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79BB3-0451-AFA3-F183-22C7F399A1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80E8A7C-DAA2-B91C-3586-46150AC22B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F7B7A5C6-405A-E47B-014A-395A1C8A5CF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49FC55A5-EE03-088C-1809-61648AC13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>
                <a:solidFill>
                  <a:prstClr val="white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C4F96E18-818F-C001-9E64-BDA1FD43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4FE6E7A-4AB7-4B5B-5B10-F18A6BBD0383}"/>
              </a:ext>
            </a:extLst>
          </p:cNvPr>
          <p:cNvSpPr/>
          <p:nvPr/>
        </p:nvSpPr>
        <p:spPr>
          <a:xfrm>
            <a:off x="3752514" y="10348198"/>
            <a:ext cx="7239000" cy="35547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Présentation 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3E3735C-AE2D-2F2D-43A8-05B878C72856}"/>
              </a:ext>
            </a:extLst>
          </p:cNvPr>
          <p:cNvSpPr/>
          <p:nvPr/>
        </p:nvSpPr>
        <p:spPr>
          <a:xfrm>
            <a:off x="16568653" y="-654615"/>
            <a:ext cx="4647156" cy="177697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conception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6897018-1ED1-70CD-BD9D-193285573290}"/>
              </a:ext>
            </a:extLst>
          </p:cNvPr>
          <p:cNvSpPr/>
          <p:nvPr/>
        </p:nvSpPr>
        <p:spPr>
          <a:xfrm>
            <a:off x="-8159776" y="6041126"/>
            <a:ext cx="4647156" cy="177697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déploiement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8E61135-CF51-593D-834C-CCA13042CDC5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12" name="Image 11" descr="Une image contenant animation japonaise, dessin humoristique, manga, fiction&#10;&#10;Le contenu généré par l’IA peut être incorrect.">
            <a:extLst>
              <a:ext uri="{FF2B5EF4-FFF2-40B4-BE49-F238E27FC236}">
                <a16:creationId xmlns:a16="http://schemas.microsoft.com/office/drawing/2014/main" id="{BB0C9AED-E7F6-8779-C3CD-4884B603E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0370" y="6041126"/>
            <a:ext cx="1776978" cy="1776978"/>
          </a:xfrm>
          <a:prstGeom prst="rect">
            <a:avLst/>
          </a:prstGeom>
        </p:spPr>
      </p:pic>
      <p:pic>
        <p:nvPicPr>
          <p:cNvPr id="14" name="Image 13" descr="Une image contenant animation japonaise, dessin humoristique, Personnage de fiction, fiction&#10;&#10;Le contenu généré par l’IA peut être incorrect.">
            <a:extLst>
              <a:ext uri="{FF2B5EF4-FFF2-40B4-BE49-F238E27FC236}">
                <a16:creationId xmlns:a16="http://schemas.microsoft.com/office/drawing/2014/main" id="{CB6AEDB3-AE11-07D6-D664-0FB48504D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712" y="-654615"/>
            <a:ext cx="1832976" cy="1832976"/>
          </a:xfrm>
          <a:prstGeom prst="rect">
            <a:avLst/>
          </a:prstGeom>
        </p:spPr>
      </p:pic>
      <p:pic>
        <p:nvPicPr>
          <p:cNvPr id="16" name="Image 15" descr="Une image contenant animation japonaise, dessin humoristique, art, graphisme&#10;&#10;Le contenu généré par l’IA peut être incorrect.">
            <a:extLst>
              <a:ext uri="{FF2B5EF4-FFF2-40B4-BE49-F238E27FC236}">
                <a16:creationId xmlns:a16="http://schemas.microsoft.com/office/drawing/2014/main" id="{E95DEA9C-BF89-9971-B5A5-4DFAC1BCB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503580"/>
            <a:ext cx="3243943" cy="3243943"/>
          </a:xfrm>
          <a:prstGeom prst="rect">
            <a:avLst/>
          </a:prstGeom>
        </p:spPr>
      </p:pic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66609E03-1D30-A9B7-8809-CC9560BFE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7A7405-47A6-68C4-08C3-46B804E9E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04" y="292749"/>
            <a:ext cx="7147264" cy="312838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A100712-53B6-8419-7EDD-7F916431A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4478" y="2563096"/>
            <a:ext cx="6505780" cy="34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09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B7F97-B717-3DDC-7AC9-64C663791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0F33C-1AE9-19B8-CE29-984A56903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73C280-CCB5-BAEA-E214-0FFEA12BED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7AACED30-C325-B573-8328-B112B61500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D5CB75F9-CE8C-944D-C743-FE4AF71D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>
                <a:solidFill>
                  <a:prstClr val="white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8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B6A8B126-0E2B-BD3E-1D95-9DD92867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780D0E1-E188-498C-6528-54F4FAF3A1FB}"/>
              </a:ext>
            </a:extLst>
          </p:cNvPr>
          <p:cNvSpPr/>
          <p:nvPr/>
        </p:nvSpPr>
        <p:spPr>
          <a:xfrm>
            <a:off x="2160317" y="2005263"/>
            <a:ext cx="7256400" cy="335530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conception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FAC097C-67C8-5804-CC63-AB169F934A4B}"/>
              </a:ext>
            </a:extLst>
          </p:cNvPr>
          <p:cNvSpPr/>
          <p:nvPr/>
        </p:nvSpPr>
        <p:spPr>
          <a:xfrm>
            <a:off x="-8159776" y="6041126"/>
            <a:ext cx="4647156" cy="177697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déploiement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E01E7C2-0105-DEF4-71A2-F91258894548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12" name="Image 11" descr="Une image contenant animation japonaise, dessin humoristique, manga, fiction&#10;&#10;Le contenu généré par l’IA peut être incorrect.">
            <a:extLst>
              <a:ext uri="{FF2B5EF4-FFF2-40B4-BE49-F238E27FC236}">
                <a16:creationId xmlns:a16="http://schemas.microsoft.com/office/drawing/2014/main" id="{FFB9BD52-B0FB-D3D8-4B08-1F213818E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0370" y="6041126"/>
            <a:ext cx="1776978" cy="1776978"/>
          </a:xfrm>
          <a:prstGeom prst="rect">
            <a:avLst/>
          </a:prstGeom>
        </p:spPr>
      </p:pic>
      <p:pic>
        <p:nvPicPr>
          <p:cNvPr id="14" name="Image 13" descr="Une image contenant animation japonaise, dessin humoristique, Personnage de fiction, fiction&#10;&#10;Le contenu généré par l’IA peut être incorrect.">
            <a:extLst>
              <a:ext uri="{FF2B5EF4-FFF2-40B4-BE49-F238E27FC236}">
                <a16:creationId xmlns:a16="http://schemas.microsoft.com/office/drawing/2014/main" id="{592E04EF-A4CF-DFC9-58F5-3015D1A13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86" y="1947139"/>
            <a:ext cx="3413431" cy="3413431"/>
          </a:xfrm>
          <a:prstGeom prst="rect">
            <a:avLst/>
          </a:prstGeom>
        </p:spPr>
      </p:pic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64B8C916-2194-7B10-06AB-8184E1A4B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86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493E-50DC-05E4-5175-594FA673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3B711-EA26-74BD-3A0E-BB45914DA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6D40D3-68AD-C548-3C8E-9D933B41EE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4BC0D1F2-9B93-529C-D75E-0081AE430C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F6E3FB70-BC98-834F-F2C2-E09C6BBB3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7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861707E3-1AB1-32E5-46B6-7D988083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81A832E-B987-ED06-9401-34633C15E502}"/>
              </a:ext>
            </a:extLst>
          </p:cNvPr>
          <p:cNvSpPr/>
          <p:nvPr/>
        </p:nvSpPr>
        <p:spPr>
          <a:xfrm>
            <a:off x="13371065" y="5898511"/>
            <a:ext cx="3293999" cy="17585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conception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5E28D7B-23A6-D597-0685-1A7F83587944}"/>
              </a:ext>
            </a:extLst>
          </p:cNvPr>
          <p:cNvSpPr/>
          <p:nvPr/>
        </p:nvSpPr>
        <p:spPr>
          <a:xfrm>
            <a:off x="-8159776" y="6041126"/>
            <a:ext cx="4647156" cy="177697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déploiement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C0AA473-CA5C-3FCB-5231-13CA409A54D6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12" name="Image 11" descr="Une image contenant animation japonaise, dessin humoristique, manga, fiction&#10;&#10;Le contenu généré par l’IA peut être incorrect.">
            <a:extLst>
              <a:ext uri="{FF2B5EF4-FFF2-40B4-BE49-F238E27FC236}">
                <a16:creationId xmlns:a16="http://schemas.microsoft.com/office/drawing/2014/main" id="{D27D8A06-26A8-1317-5825-B8A62992A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0370" y="6041126"/>
            <a:ext cx="1776978" cy="1776978"/>
          </a:xfrm>
          <a:prstGeom prst="rect">
            <a:avLst/>
          </a:prstGeom>
        </p:spPr>
      </p:pic>
      <p:pic>
        <p:nvPicPr>
          <p:cNvPr id="14" name="Image 13" descr="Une image contenant animation japonaise, dessin humoristique, Personnage de fiction, fiction&#10;&#10;Le contenu généré par l’IA peut être incorrect.">
            <a:extLst>
              <a:ext uri="{FF2B5EF4-FFF2-40B4-BE49-F238E27FC236}">
                <a16:creationId xmlns:a16="http://schemas.microsoft.com/office/drawing/2014/main" id="{1D2AA125-30E8-80A9-524C-92A5D840CA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633" y="1844369"/>
            <a:ext cx="3413431" cy="3413431"/>
          </a:xfrm>
          <a:prstGeom prst="rect">
            <a:avLst/>
          </a:prstGeom>
        </p:spPr>
      </p:pic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52BA8A9B-1226-E96F-A178-32253AC84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  <p:pic>
        <p:nvPicPr>
          <p:cNvPr id="11" name="Image 10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6C8B2739-1232-7154-F547-D0E558A5E3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233" y="-2814928"/>
            <a:ext cx="4845885" cy="8622003"/>
          </a:xfrm>
          <a:prstGeom prst="rect">
            <a:avLst/>
          </a:prstGeom>
        </p:spPr>
      </p:pic>
      <p:pic>
        <p:nvPicPr>
          <p:cNvPr id="15" name="Image 14" descr="Une image contenant Police, Graphique, texte, graphisme&#10;&#10;Le contenu généré par l’IA peut être incorrect.">
            <a:extLst>
              <a:ext uri="{FF2B5EF4-FFF2-40B4-BE49-F238E27FC236}">
                <a16:creationId xmlns:a16="http://schemas.microsoft.com/office/drawing/2014/main" id="{17EA0BC7-3A4B-829C-F09A-EA1BAC0B2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912" y="-450325"/>
            <a:ext cx="4647163" cy="8268429"/>
          </a:xfrm>
          <a:prstGeom prst="rect">
            <a:avLst/>
          </a:prstGeom>
        </p:spPr>
      </p:pic>
      <p:pic>
        <p:nvPicPr>
          <p:cNvPr id="19" name="Image 18" descr="Une image contenant Graphique, capture d’écran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75238279-7924-84D3-4E51-11FF4567CF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918" y="3976255"/>
            <a:ext cx="8398247" cy="8398247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2537F76E-7C92-27BA-3AFC-02B29AE1C3DD}"/>
              </a:ext>
            </a:extLst>
          </p:cNvPr>
          <p:cNvSpPr/>
          <p:nvPr/>
        </p:nvSpPr>
        <p:spPr>
          <a:xfrm>
            <a:off x="4956269" y="4814283"/>
            <a:ext cx="1987353" cy="143630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#666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AA08B05-F5A1-382E-8A53-8BFEE0F695F2}"/>
              </a:ext>
            </a:extLst>
          </p:cNvPr>
          <p:cNvSpPr/>
          <p:nvPr/>
        </p:nvSpPr>
        <p:spPr>
          <a:xfrm>
            <a:off x="4994433" y="1771260"/>
            <a:ext cx="1923846" cy="14417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#a51f1f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1ABF7A0E-2088-43B2-BDFD-144006E48EC8}"/>
              </a:ext>
            </a:extLst>
          </p:cNvPr>
          <p:cNvSpPr/>
          <p:nvPr/>
        </p:nvSpPr>
        <p:spPr>
          <a:xfrm>
            <a:off x="4994433" y="3300687"/>
            <a:ext cx="1923846" cy="1436309"/>
          </a:xfrm>
          <a:prstGeom prst="ellipse">
            <a:avLst/>
          </a:prstGeom>
          <a:solidFill>
            <a:srgbClr val="E3E3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chemeClr val="tx1"/>
                </a:solidFill>
              </a:rPr>
              <a:t>#f9f50a</a:t>
            </a:r>
          </a:p>
          <a:p>
            <a:pPr algn="ctr"/>
            <a:endParaRPr lang="fr-FR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C8435C7D-80F3-F814-B879-4737FB4A3B8C}"/>
              </a:ext>
            </a:extLst>
          </p:cNvPr>
          <p:cNvSpPr/>
          <p:nvPr/>
        </p:nvSpPr>
        <p:spPr>
          <a:xfrm>
            <a:off x="5038088" y="124347"/>
            <a:ext cx="1880191" cy="15297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>
                <a:solidFill>
                  <a:schemeClr val="tx1"/>
                </a:solidFill>
              </a:rPr>
              <a:t>#f5f5f5</a:t>
            </a:r>
            <a:r>
              <a:rPr lang="fr-FR" dirty="0"/>
              <a:t>;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CC5A7B4-D5EB-0598-DB47-55E3EC7AA3B3}"/>
              </a:ext>
            </a:extLst>
          </p:cNvPr>
          <p:cNvSpPr txBox="1"/>
          <p:nvPr/>
        </p:nvSpPr>
        <p:spPr>
          <a:xfrm>
            <a:off x="7367339" y="1061531"/>
            <a:ext cx="458979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Site manga</a:t>
            </a:r>
          </a:p>
          <a:p>
            <a:pPr algn="ctr"/>
            <a:r>
              <a:rPr lang="fr-FR" sz="2800" b="1" dirty="0" err="1">
                <a:solidFill>
                  <a:schemeClr val="bg1"/>
                </a:solidFill>
              </a:rPr>
              <a:t>Aptos</a:t>
            </a:r>
            <a:r>
              <a:rPr lang="fr-FR" sz="2800" b="1" dirty="0">
                <a:solidFill>
                  <a:schemeClr val="bg1"/>
                </a:solidFill>
              </a:rPr>
              <a:t> (Corps)</a:t>
            </a: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Amasis MT Pro Black" panose="020F0502020204030204" pitchFamily="18" charset="0"/>
              </a:rPr>
              <a:t>Site manga 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Amasis MT Pro Black</a:t>
            </a: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Zombie" panose="02000600000000000000" pitchFamily="2" charset="0"/>
              </a:rPr>
              <a:t>Site manga 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Zombie" panose="02000600000000000000" pitchFamily="2" charset="0"/>
              </a:rPr>
              <a:t>Zombie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79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95C33-7DBE-AC08-7C5F-FA40919E7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BC54B-9CB5-F24B-3F06-92C15AA85C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FBC482-74E8-6C03-2D8F-7A4800A96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animation japonaise, croquis, dessin humoristique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D7CF31BD-7FC8-D0E9-B4C0-B88600790C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chemeClr val="accent1">
                <a:alpha val="67000"/>
              </a:schemeClr>
            </a:glow>
            <a:reflection blurRad="596900" endPos="65000" dist="50800" dir="5400000" sy="-100000" algn="bl" rotWithShape="0"/>
          </a:effec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DA255F86-E2D9-580F-26C0-7E4302C4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8F983109-0C0D-CC27-F94F-DC2DD7F7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E30DE-AFCF-4EFC-9A44-D181C72E491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BD9E8A-5B50-CE84-43CA-BB027075B32A}"/>
              </a:ext>
            </a:extLst>
          </p:cNvPr>
          <p:cNvSpPr/>
          <p:nvPr/>
        </p:nvSpPr>
        <p:spPr>
          <a:xfrm>
            <a:off x="-8159776" y="6041126"/>
            <a:ext cx="4647156" cy="177697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déploiement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FFB0110-7190-1D0A-F2A6-C58056CE8F53}"/>
              </a:ext>
            </a:extLst>
          </p:cNvPr>
          <p:cNvSpPr/>
          <p:nvPr/>
        </p:nvSpPr>
        <p:spPr>
          <a:xfrm>
            <a:off x="17058361" y="4225221"/>
            <a:ext cx="4647156" cy="177697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amélioration</a:t>
            </a:r>
          </a:p>
        </p:txBody>
      </p:sp>
      <p:pic>
        <p:nvPicPr>
          <p:cNvPr id="12" name="Image 11" descr="Une image contenant animation japonaise, dessin humoristique, manga, fiction&#10;&#10;Le contenu généré par l’IA peut être incorrect.">
            <a:extLst>
              <a:ext uri="{FF2B5EF4-FFF2-40B4-BE49-F238E27FC236}">
                <a16:creationId xmlns:a16="http://schemas.microsoft.com/office/drawing/2014/main" id="{00A0FAD5-5D94-F40D-3EFF-A40119A90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0370" y="6041126"/>
            <a:ext cx="1776978" cy="1776978"/>
          </a:xfrm>
          <a:prstGeom prst="rect">
            <a:avLst/>
          </a:prstGeom>
        </p:spPr>
      </p:pic>
      <p:pic>
        <p:nvPicPr>
          <p:cNvPr id="20" name="Image 19" descr="Une image contenant dessin humoristique, animation japonaise, Visage humain, illustration&#10;&#10;Le contenu généré par l’IA peut être incorrect.">
            <a:extLst>
              <a:ext uri="{FF2B5EF4-FFF2-40B4-BE49-F238E27FC236}">
                <a16:creationId xmlns:a16="http://schemas.microsoft.com/office/drawing/2014/main" id="{9F3C14D1-B58A-49A7-01DD-56B454243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781" y="4281219"/>
            <a:ext cx="1759907" cy="17599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A622E71-EBA1-8F78-A8E5-9AAF6BDF4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94137"/>
            <a:ext cx="5135012" cy="590460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670481C-85AD-7073-822C-D3F42A5B2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625" y="833276"/>
            <a:ext cx="2457575" cy="519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57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194</Words>
  <Application>Microsoft Office PowerPoint</Application>
  <PresentationFormat>Grand écran</PresentationFormat>
  <Paragraphs>118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ADLaM Display</vt:lpstr>
      <vt:lpstr>Amasis MT Pro Black</vt:lpstr>
      <vt:lpstr>Aptos</vt:lpstr>
      <vt:lpstr>Aptos Display</vt:lpstr>
      <vt:lpstr>Arial</vt:lpstr>
      <vt:lpstr>Zombie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rayene labed</dc:creator>
  <cp:lastModifiedBy>rayene labed</cp:lastModifiedBy>
  <cp:revision>2</cp:revision>
  <dcterms:created xsi:type="dcterms:W3CDTF">2025-11-23T13:48:26Z</dcterms:created>
  <dcterms:modified xsi:type="dcterms:W3CDTF">2025-11-24T09:38:29Z</dcterms:modified>
</cp:coreProperties>
</file>